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70" r:id="rId11"/>
    <p:sldId id="271" r:id="rId12"/>
    <p:sldId id="264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9FD9B-1644-4191-834C-F24BCB7E53C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CCE7-1381-4A9C-868C-8C2D5A7CFC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CCE7-1381-4A9C-868C-8C2D5A7CFCF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D13D6-C198-4C50-A405-D6C47AE5802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BC3016-85E4-4CBB-BAC4-914547E11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pectiva-nn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00108"/>
            <a:ext cx="7281890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Доступность информации как главное условие для знакомства незрячего ребенка с окружающим миром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7406640" cy="20002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И.Г. Сумарокова </a:t>
            </a:r>
          </a:p>
          <a:p>
            <a:r>
              <a:rPr lang="ru-RU" dirty="0" smtClean="0"/>
              <a:t>Кандидат психол. наук</a:t>
            </a:r>
          </a:p>
          <a:p>
            <a:r>
              <a:rPr lang="ru-RU" dirty="0" smtClean="0"/>
              <a:t>Руководитель Центра помощи незрячим детям  - Нижегородская региональная общественная организация родителей детей-инвалидов по зрению «Перспектива»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Разнофактурные</a:t>
            </a:r>
            <a:r>
              <a:rPr lang="ru-RU" dirty="0" smtClean="0"/>
              <a:t> картинки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5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1" y="1357298"/>
            <a:ext cx="4476782" cy="3357586"/>
          </a:xfrm>
          <a:prstGeom prst="rect">
            <a:avLst/>
          </a:prstGeom>
        </p:spPr>
      </p:pic>
      <p:pic>
        <p:nvPicPr>
          <p:cNvPr id="8" name="Рисунок 7" descr="IMG_5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4500562" cy="3375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Разнофактурные</a:t>
            </a:r>
            <a:r>
              <a:rPr lang="ru-RU" dirty="0" smtClean="0"/>
              <a:t> картинки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5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85926"/>
            <a:ext cx="3321849" cy="4429132"/>
          </a:xfrm>
          <a:prstGeom prst="rect">
            <a:avLst/>
          </a:prstGeom>
        </p:spPr>
      </p:pic>
      <p:pic>
        <p:nvPicPr>
          <p:cNvPr id="9" name="Рисунок 8" descr="IMG_5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85926"/>
            <a:ext cx="3286148" cy="4381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«Объемная» иллюстрация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5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657229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«Объемная» иллюстрация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акет собора + даша и д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5"/>
            <a:ext cx="6357982" cy="4768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«Объемная» иллюстрация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5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00173"/>
            <a:ext cx="5929354" cy="4447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Рельефные иконы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5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143668" cy="46077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Видеть невидимое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у 1 карт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3536163" cy="4714884"/>
          </a:xfrm>
          <a:prstGeom prst="rect">
            <a:avLst/>
          </a:prstGeom>
        </p:spPr>
      </p:pic>
      <p:pic>
        <p:nvPicPr>
          <p:cNvPr id="8" name="Рисунок 7" descr="у картины натюрмо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2661" y="2213673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7935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НРООРДИЗ «Перспектива»</a:t>
            </a:r>
            <a:endParaRPr lang="en-US" sz="2800" b="1" dirty="0" smtClean="0">
              <a:solidFill>
                <a:schemeClr val="tx1"/>
              </a:solidFill>
              <a:hlinkClick r:id="rId3"/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www.perspectiva-nn.ru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irasu@list.ru</a:t>
            </a: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(831) 246-12-64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00108"/>
            <a:ext cx="728189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Есть дети, которые не могут видеть мир так, как видят его большинство людей. Наша задача — помочь им узнать этот огромный мир, полюбить его и найти нем</a:t>
            </a:r>
            <a:br>
              <a:rPr lang="ru-RU" dirty="0" smtClean="0"/>
            </a:br>
            <a:r>
              <a:rPr lang="ru-RU" dirty="0" smtClean="0"/>
              <a:t>свое место!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3929066"/>
            <a:ext cx="7406640" cy="23574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00108"/>
            <a:ext cx="7281890" cy="5214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ребенка в раннем и дошкольном возрасте преобладает наглядное мышление. </a:t>
            </a:r>
            <a:br>
              <a:rPr lang="ru-RU" dirty="0" smtClean="0"/>
            </a:br>
            <a:r>
              <a:rPr lang="ru-RU" dirty="0" smtClean="0"/>
              <a:t>Основной источник знаний об окружающем мире для него – наглядная информация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28189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книжки – первые картинки (иллюстрации к детским книжкам)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543413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000372"/>
            <a:ext cx="2543188" cy="3355595"/>
          </a:xfrm>
          <a:prstGeom prst="rect">
            <a:avLst/>
          </a:prstGeom>
        </p:spPr>
      </p:pic>
      <p:pic>
        <p:nvPicPr>
          <p:cNvPr id="6" name="Рисунок 5" descr="9f1d2a602a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208" y="3000372"/>
            <a:ext cx="2753378" cy="3328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Муляжи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5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500858" cy="4875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Фигурки животных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5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Легко узнаваемые изображения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IMG_5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85926"/>
            <a:ext cx="4214810" cy="3161108"/>
          </a:xfrm>
          <a:prstGeom prst="rect">
            <a:avLst/>
          </a:prstGeom>
        </p:spPr>
      </p:pic>
      <p:pic>
        <p:nvPicPr>
          <p:cNvPr id="9" name="Рисунок 8" descr="IMG_5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6124"/>
            <a:ext cx="4286279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Изображения, сложные для узнавания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5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4071966" cy="3053975"/>
          </a:xfrm>
          <a:prstGeom prst="rect">
            <a:avLst/>
          </a:prstGeom>
        </p:spPr>
      </p:pic>
      <p:pic>
        <p:nvPicPr>
          <p:cNvPr id="10" name="Рисунок 9" descr="IMG_5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071810"/>
            <a:ext cx="4095777" cy="3071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00372"/>
            <a:ext cx="4714876" cy="3536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2918"/>
            <a:ext cx="7496204" cy="7858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Разнофактурные</a:t>
            </a:r>
            <a:r>
              <a:rPr lang="ru-RU" dirty="0" smtClean="0"/>
              <a:t> картинки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5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357299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153</Words>
  <Application>Microsoft Office PowerPoint</Application>
  <PresentationFormat>Экран (4:3)</PresentationFormat>
  <Paragraphs>44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Доступность информации как главное условие для знакомства незрячего ребенка с окружающим миром</vt:lpstr>
      <vt:lpstr>Есть дети, которые не могут видеть мир так, как видят его большинство людей. Наша задача — помочь им узнать этот огромный мир, полюбить его и найти нем свое место!</vt:lpstr>
      <vt:lpstr>У ребенка в раннем и дошкольном возрасте преобладает наглядное мышление.  Основной источник знаний об окружающем мире для него – наглядная информация</vt:lpstr>
      <vt:lpstr>Первые книжки – первые картинки (иллюстрации к детским книжкам)</vt:lpstr>
      <vt:lpstr>Муляжи</vt:lpstr>
      <vt:lpstr>Фигурки животных</vt:lpstr>
      <vt:lpstr>Легко узнаваемые изображения</vt:lpstr>
      <vt:lpstr>Изображения, сложные для узнавания</vt:lpstr>
      <vt:lpstr>Разнофактурные картинки</vt:lpstr>
      <vt:lpstr>Разнофактурные картинки</vt:lpstr>
      <vt:lpstr>Разнофактурные картинки</vt:lpstr>
      <vt:lpstr>«Объемная» иллюстрация</vt:lpstr>
      <vt:lpstr>«Объемная» иллюстрация</vt:lpstr>
      <vt:lpstr>«Объемная» иллюстрация</vt:lpstr>
      <vt:lpstr>Рельефные иконы</vt:lpstr>
      <vt:lpstr>Видеть невидимое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Доступность информации как главное условие для знакомства незрячего ребенка с окружающим миром</dc:title>
  <dc:creator>And</dc:creator>
  <cp:lastModifiedBy>SPA</cp:lastModifiedBy>
  <cp:revision>14</cp:revision>
  <dcterms:created xsi:type="dcterms:W3CDTF">2017-03-13T20:35:54Z</dcterms:created>
  <dcterms:modified xsi:type="dcterms:W3CDTF">2017-03-15T21:26:46Z</dcterms:modified>
</cp:coreProperties>
</file>